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Azzie's Slides - Slidev</dc:title>
  <dc:subject>&lt;h2&gt;Slidev Starter Template&lt;/h2&gt;
&lt;p&gt;Presentation slides for developers.&lt;/p&gt;
&lt;p&gt;Learn more at &lt;a href="https://sli.dev" target="_blank"&gt;Sli.dev&lt;/a&gt;&lt;/p&gt;
</dc:subject>
  <dc:creator>PptxGenJS</dc:creator>
  <cp:lastModifiedBy>PptxGenJS</cp:lastModifiedBy>
  <cp:revision>1</cp:revision>
  <dcterms:created xsi:type="dcterms:W3CDTF">2025-07-04T07:18:32Z</dcterms:created>
  <dcterms:modified xsi:type="dcterms:W3CDTF">2025-07-04T07:18:32Z</dcterms:modified>
</cp:coreProperties>
</file>